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9" r:id="rId3"/>
    <p:sldId id="288" r:id="rId4"/>
    <p:sldId id="258" r:id="rId5"/>
    <p:sldId id="262" r:id="rId6"/>
    <p:sldId id="264" r:id="rId7"/>
    <p:sldId id="261" r:id="rId8"/>
    <p:sldId id="267" r:id="rId9"/>
    <p:sldId id="268" r:id="rId10"/>
    <p:sldId id="263" r:id="rId11"/>
    <p:sldId id="266" r:id="rId12"/>
    <p:sldId id="269" r:id="rId13"/>
    <p:sldId id="271" r:id="rId14"/>
    <p:sldId id="25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33333" r="7501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3075" name="Picture 3"/>
            <p:cNvPicPr>
              <a:picLocks noChangeArrowheads="1"/>
            </p:cNvPicPr>
            <p:nvPr/>
          </p:nvPicPr>
          <p:blipFill>
            <a:blip r:embed="rId2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077" name="Picture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8888" r="7501" b="74445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2051" name="Picture 3"/>
            <p:cNvPicPr>
              <a:picLocks noChangeArrowheads="1"/>
            </p:cNvPicPr>
            <p:nvPr/>
          </p:nvPicPr>
          <p:blipFill>
            <a:blip r:embed="rId13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2052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2053" name="Picture 5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fld id="{BE48B7E7-ECCF-499A-A4B7-8CF11957834A}" type="datetimeFigureOut">
              <a:rPr lang="ru-RU" smtClean="0"/>
              <a:pPr/>
              <a:t>25.11.2010</a:t>
            </a:fld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fld id="{A9D56404-5230-4133-A18D-EE076D187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tp_svyze.ppt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and-soup.narod.ru/" TargetMode="External"/><Relationship Id="rId2" Type="http://schemas.openxmlformats.org/officeDocument/2006/relationships/hyperlink" Target="http://www.mitiai-2010.naro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rodincasha.narod.ru/" TargetMode="External"/><Relationship Id="rId5" Type="http://schemas.openxmlformats.org/officeDocument/2006/relationships/hyperlink" Target="http://www.kolya-schaten.narod.ru/" TargetMode="External"/><Relationship Id="rId4" Type="http://schemas.openxmlformats.org/officeDocument/2006/relationships/hyperlink" Target="http://www.shevliakoff-kolya.narod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785786" y="1142984"/>
            <a:ext cx="7772400" cy="242889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Рост познавательной активности учащихся через разработку и ведение личного </a:t>
            </a:r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сайта</a:t>
            </a:r>
            <a:endParaRPr lang="ru-RU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000100" y="5000636"/>
            <a:ext cx="7286676" cy="11430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Учитель информатики, МОУ </a:t>
            </a:r>
            <a:r>
              <a:rPr lang="ru-RU" sz="2800" dirty="0" err="1" smtClean="0"/>
              <a:t>Хохольской</a:t>
            </a:r>
            <a:r>
              <a:rPr lang="ru-RU" sz="2800" dirty="0" smtClean="0"/>
              <a:t> СОШ, </a:t>
            </a:r>
            <a:r>
              <a:rPr lang="ru-RU" sz="2800" dirty="0" err="1" smtClean="0"/>
              <a:t>Стрельникова</a:t>
            </a:r>
            <a:r>
              <a:rPr lang="ru-RU" sz="2800" dirty="0" smtClean="0"/>
              <a:t> Л.В.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2"/>
          </p:nvPr>
        </p:nvSpPr>
        <p:spPr/>
        <p:txBody>
          <a:bodyPr/>
          <a:lstStyle/>
          <a:p>
            <a:fld id="{0C65CF47-8B68-4E5D-AB14-D7A57D29E54D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ru-RU" dirty="0" err="1" smtClean="0"/>
              <a:t>Стрельникова</a:t>
            </a:r>
            <a:r>
              <a:rPr lang="ru-RU" dirty="0" smtClean="0"/>
              <a:t> Л.В.</a:t>
            </a:r>
            <a:r>
              <a:rPr lang="ru-RU" dirty="0"/>
              <a:t>,</a:t>
            </a:r>
            <a:r>
              <a:rPr lang="ru-RU" dirty="0" smtClean="0"/>
              <a:t>  МОУ </a:t>
            </a:r>
            <a:r>
              <a:rPr lang="ru-RU" dirty="0" err="1" smtClean="0"/>
              <a:t>Хохольская</a:t>
            </a:r>
            <a:r>
              <a:rPr lang="ru-RU" dirty="0" smtClean="0"/>
              <a:t> СОШ</a:t>
            </a:r>
            <a:r>
              <a:rPr lang="ru-RU" dirty="0"/>
              <a:t>,</a:t>
            </a:r>
            <a:r>
              <a:rPr lang="ru-RU" dirty="0" smtClean="0"/>
              <a:t>  </a:t>
            </a:r>
            <a:r>
              <a:rPr lang="ru-RU" dirty="0" err="1" smtClean="0"/>
              <a:t>ludmvass@ya.ru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Познавательная  активность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ru-RU" sz="2800" dirty="0" smtClean="0"/>
              <a:t>Активность моих учеников проявилась на занятиях по созданию личного сайта.  Здесь ученики почувствовали свою сопричастность огромному коллективному разуму – Интернет. </a:t>
            </a:r>
          </a:p>
          <a:p>
            <a:r>
              <a:rPr lang="ru-RU" sz="2800" dirty="0" smtClean="0"/>
              <a:t>Им было интересно, они соперничали друг с другом, чтобы получить лучший результат, но в тоже время помогали отстающим.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500298" y="4929198"/>
            <a:ext cx="3571900" cy="642942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2" action="ppaction://hlinksldjump"/>
              </a:rPr>
              <a:t>На план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размещать на своих сайтах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Это был первый вопрос. Решали все вместе и пришли к единому мнению – свои работы, сделанные в разных редакторах, программки на Паскале, а дальше каждый выбирает по вкусу, что он хочет выложить на странички своего сайта. </a:t>
            </a:r>
          </a:p>
          <a:p>
            <a:r>
              <a:rPr lang="ru-RU" sz="2400" dirty="0" smtClean="0"/>
              <a:t>Кто – то любит музыку, кто-то красивые картинки природы, а кто-то просто пообщаться со своими друзьями пока только через гостевую книгу, но в перспективе у нас создание своего форума и чата.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643174" y="5214950"/>
            <a:ext cx="3571900" cy="642942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2" action="ppaction://hlinksldjump"/>
              </a:rPr>
              <a:t>На план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772400" cy="114300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Полученные результаты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571612"/>
            <a:ext cx="7772400" cy="400052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 smtClean="0"/>
              <a:t>Работа над проектом позволила мне и учащимся организовать свою совместную деятельность, используя средства  телекоммуникаций, т. е. одним размещать, а другим иметь доступ к необходимой информации для использования в учебной работе.</a:t>
            </a:r>
          </a:p>
          <a:p>
            <a:pPr>
              <a:lnSpc>
                <a:spcPct val="120000"/>
              </a:lnSpc>
            </a:pPr>
            <a:r>
              <a:rPr lang="ru-RU" dirty="0" smtClean="0"/>
              <a:t>Они создавали свой дизайн, искали интересные темы для размещения на своих страницах. Не все ещё до конца справились со своей работой, но постепенно странички сайтов начинают заполняться информацией, у каждого по-своему, кто–то многое успел сделать, а кто-то ещё в поиске.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786050" y="5500702"/>
            <a:ext cx="3571900" cy="642942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2" action="ppaction://hlinksldjump"/>
              </a:rPr>
              <a:t>На план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7166"/>
            <a:ext cx="7772400" cy="1928826"/>
          </a:xfrm>
        </p:spPr>
        <p:txBody>
          <a:bodyPr/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Размещение сайта в Интернете через 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FTP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 и сетевое окружение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2357430"/>
            <a:ext cx="7772400" cy="2928958"/>
          </a:xfrm>
        </p:spPr>
        <p:txBody>
          <a:bodyPr/>
          <a:lstStyle/>
          <a:p>
            <a:r>
              <a:rPr lang="ru-RU" sz="2800" dirty="0" smtClean="0"/>
              <a:t>В результате коллективной работе </a:t>
            </a:r>
            <a:r>
              <a:rPr lang="ru-RU" sz="2800" dirty="0" err="1" smtClean="0"/>
              <a:t>учитель-ученики</a:t>
            </a:r>
            <a:r>
              <a:rPr lang="ru-RU" sz="2800" dirty="0" smtClean="0"/>
              <a:t>, были сделаны маленькие , собственные открытия. Мы научились размещать свою информацию в Интернете, используя  </a:t>
            </a:r>
            <a:r>
              <a:rPr lang="en-US" sz="2800" dirty="0" smtClean="0"/>
              <a:t>ftp</a:t>
            </a:r>
            <a:r>
              <a:rPr lang="ru-RU" sz="2800" dirty="0" smtClean="0"/>
              <a:t>- соединение, через сетевое окружение. 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928926" y="5286388"/>
            <a:ext cx="3000396" cy="571504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hlinkClick r:id="rId2" action="ppaction://hlinkpres?slideindex=1&amp;slidetitle="/>
              </a:rPr>
              <a:t>Как это сделать?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0001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Адреса сайтов моих учеников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://</a:t>
            </a:r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www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.</a:t>
            </a:r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mitiai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-2010.</a:t>
            </a:r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narod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.</a:t>
            </a:r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ru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http://www.grand-soup.narod.ru/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http://www.shevliakoff-kolya.narod.ru/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http://www.kolya-schaten.narod.ru/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http://www.borodincasha.narod.ru/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DF7D-EF8F-417E-ADF2-60E05A06A0A3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8266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Грибанов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Дима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714488"/>
            <a:ext cx="5137315" cy="411480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Грибанов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Дима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500174"/>
            <a:ext cx="5650651" cy="4525963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Грибанов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Дима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345538"/>
            <a:ext cx="5968597" cy="4780626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Грибанов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Дима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71612"/>
            <a:ext cx="5137315" cy="411480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Беляев Коля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1974" y="1571612"/>
            <a:ext cx="5648684" cy="4524388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857232"/>
            <a:ext cx="7772400" cy="2786082"/>
          </a:xfrm>
        </p:spPr>
        <p:txBody>
          <a:bodyPr/>
          <a:lstStyle/>
          <a:p>
            <a:r>
              <a:rPr lang="ru-RU" sz="2800" dirty="0" smtClean="0"/>
              <a:t>В 11-х классе, при прохождении темы: «Информационные технологии»,  решила с учениками создать личные сайты и лучшие из них разместить в сети Интернет, с перспективой их дальнейшего развития. Как это у меня получилось, хочу поделиться.</a:t>
            </a:r>
            <a:endParaRPr lang="ru-RU" sz="2800" dirty="0"/>
          </a:p>
        </p:txBody>
      </p:sp>
      <p:pic>
        <p:nvPicPr>
          <p:cNvPr id="6" name="Рисунок 5" descr="S73000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3714752"/>
            <a:ext cx="3800475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6834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Беляев Коля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428736"/>
            <a:ext cx="5429252" cy="434340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Беляев Коля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638283"/>
            <a:ext cx="5572146" cy="4457717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85725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Беляев Коля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714488"/>
            <a:ext cx="5143500" cy="411480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Шевляков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Николай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3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785926"/>
            <a:ext cx="5143500" cy="411480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11222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Шевляков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Николай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4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695434"/>
            <a:ext cx="5500708" cy="4400566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Шевляков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Николай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5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0348" y="1148526"/>
            <a:ext cx="6222048" cy="4977638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Жаглин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Олег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291414"/>
            <a:ext cx="6043437" cy="4834749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Жаглин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Олег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Содержимое 7" descr="2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285860"/>
            <a:ext cx="6043437" cy="4834749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Бородин Александр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1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428736"/>
            <a:ext cx="5929354" cy="4429156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Бородин Александр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5" descr="image0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142984"/>
            <a:ext cx="6182911" cy="4952284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500042"/>
            <a:ext cx="5257808" cy="655620"/>
          </a:xfrm>
        </p:spPr>
        <p:txBody>
          <a:bodyPr/>
          <a:lstStyle/>
          <a:p>
            <a:pPr algn="ctr"/>
            <a:r>
              <a:rPr lang="ru-RU" sz="2800" dirty="0" smtClean="0"/>
              <a:t>План выступления</a:t>
            </a:r>
            <a:endParaRPr lang="ru-RU" sz="2800" dirty="0"/>
          </a:p>
        </p:txBody>
      </p:sp>
      <p:pic>
        <p:nvPicPr>
          <p:cNvPr id="7" name="Содержимое 6" descr="Luda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388" y="642918"/>
            <a:ext cx="1928826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357298"/>
            <a:ext cx="5686436" cy="492922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3" action="ppaction://hlinksldjump"/>
              </a:rPr>
              <a:t>Цели создания личного сайта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4" action="ppaction://hlinksldjump"/>
              </a:rPr>
              <a:t>Управление познавательной активностью учащихся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5" action="ppaction://hlinksldjump"/>
              </a:rPr>
              <a:t>Что размещать на своих сайтах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6" action="ppaction://hlinksldjump"/>
              </a:rPr>
              <a:t>Полученные результаты 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7" action="ppaction://hlinksldjump"/>
              </a:rPr>
              <a:t>Размещение сайта в Интернете через </a:t>
            </a:r>
            <a:r>
              <a:rPr lang="en-US" sz="2400" dirty="0" smtClean="0">
                <a:hlinkClick r:id="rId7" action="ppaction://hlinksldjump"/>
              </a:rPr>
              <a:t>FTP </a:t>
            </a:r>
            <a:r>
              <a:rPr lang="ru-RU" sz="2400" dirty="0" smtClean="0">
                <a:hlinkClick r:id="rId7" action="ppaction://hlinksldjump"/>
              </a:rPr>
              <a:t>соединение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hlinkClick r:id="rId8" action="ppaction://hlinksldjump"/>
              </a:rPr>
              <a:t>Адреса сайтов моих учеников и </a:t>
            </a:r>
            <a:r>
              <a:rPr lang="ru-RU" sz="2400" dirty="0" err="1" smtClean="0">
                <a:hlinkClick r:id="rId8" action="ppaction://hlinksldjump"/>
              </a:rPr>
              <a:t>скриншоты</a:t>
            </a:r>
            <a:r>
              <a:rPr lang="ru-RU" sz="2400" dirty="0" smtClean="0">
                <a:hlinkClick r:id="rId8" action="ppaction://hlinksldjump"/>
              </a:rPr>
              <a:t> их страничек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Бородин Александр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Содержимое 7" descr="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71612"/>
            <a:ext cx="5137315" cy="411480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2928926" y="5786454"/>
            <a:ext cx="3571900" cy="642942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3" action="ppaction://hlinksldjump"/>
              </a:rPr>
              <a:t>На план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создания личного сайта ученика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0195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Использование его в </a:t>
            </a:r>
            <a:r>
              <a:rPr lang="ru-RU" sz="2800" dirty="0"/>
              <a:t>учебном процессе для связи с преподавателем </a:t>
            </a:r>
            <a:r>
              <a:rPr lang="ru-RU" sz="2800" dirty="0" smtClean="0"/>
              <a:t>информатики и </a:t>
            </a:r>
            <a:r>
              <a:rPr lang="ru-RU" sz="2800" dirty="0"/>
              <a:t>одноклассниками, и дальнейшего его развития. 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Приобщить ученика к огромному коллективному разуму – Интернет. Показать им, что информацию можно не только искать в Интернете, но и самому её создавать и размещать в сети.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F3F40-7D74-434A-9439-83BD041A27F3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286411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2800" dirty="0" smtClean="0"/>
              <a:t>Собственный сайт ученика позволит объединить группу высокомотивированных учащихся для совместной деятельности.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800" dirty="0" smtClean="0"/>
              <a:t>Учащиеся в процессе обучения могут помогать друг друга,  обмениваясь  знаниями. Не у всех всё сразу получалось, я разрешила ученикам, которые справились с заданием раньше других, помогать остальным ребятам. </a:t>
            </a:r>
          </a:p>
          <a:p>
            <a:pPr marL="514350" indent="-514350">
              <a:buFont typeface="+mj-lt"/>
              <a:buAutoNum type="arabicPeriod" startAt="3"/>
            </a:pP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785795"/>
            <a:ext cx="8115328" cy="371477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sz="2800" dirty="0" smtClean="0"/>
              <a:t>Работая над личным сайтом, ребятам пришлось самостоятельно глубже изучить многие программы, такие как:  </a:t>
            </a:r>
            <a:r>
              <a:rPr lang="en-US" sz="2800" dirty="0" err="1" smtClean="0"/>
              <a:t>Fotoshop</a:t>
            </a:r>
            <a:r>
              <a:rPr lang="ru-RU" sz="2800" dirty="0" smtClean="0"/>
              <a:t>, так как пришлось обрабатывать фотографии и картинки, </a:t>
            </a:r>
            <a:r>
              <a:rPr lang="en-US" sz="2800" dirty="0" smtClean="0"/>
              <a:t>FLASH</a:t>
            </a:r>
            <a:r>
              <a:rPr lang="ru-RU" sz="2800" dirty="0" smtClean="0"/>
              <a:t>, так как именно свои </a:t>
            </a:r>
            <a:r>
              <a:rPr lang="en-US" sz="2800" dirty="0" smtClean="0"/>
              <a:t>Flash</a:t>
            </a:r>
            <a:r>
              <a:rPr lang="ru-RU" sz="2800" dirty="0" smtClean="0"/>
              <a:t> ролики ученики захотели разместить на страничках своего сайта, программу </a:t>
            </a:r>
            <a:r>
              <a:rPr lang="en-US" sz="2800" dirty="0" err="1" smtClean="0"/>
              <a:t>Anfy</a:t>
            </a:r>
            <a:r>
              <a:rPr lang="ru-RU" sz="2800" dirty="0" smtClean="0"/>
              <a:t>, для создания аплетов, и др. 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Стрельникова Л.В.  МОУ Хохольская СОШ  ludmvass@ya.ru </a:t>
            </a:r>
            <a:endParaRPr lang="ru-RU" dirty="0"/>
          </a:p>
        </p:txBody>
      </p:sp>
      <p:sp>
        <p:nvSpPr>
          <p:cNvPr id="7" name="Блок-схема: типовой процесс 6"/>
          <p:cNvSpPr/>
          <p:nvPr/>
        </p:nvSpPr>
        <p:spPr>
          <a:xfrm>
            <a:off x="2285984" y="4786322"/>
            <a:ext cx="3571900" cy="642942"/>
          </a:xfrm>
          <a:prstGeom prst="flowChartPredefined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2" action="ppaction://hlinksldjump"/>
              </a:rPr>
              <a:t>На план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286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Познавательная  активность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3429024"/>
          </a:xfrm>
        </p:spPr>
        <p:txBody>
          <a:bodyPr/>
          <a:lstStyle/>
          <a:p>
            <a:r>
              <a:rPr lang="ru-RU" sz="2800" dirty="0" smtClean="0"/>
              <a:t>Управление познавательной активностью учащихся традиционно называют активизацией. </a:t>
            </a:r>
          </a:p>
          <a:p>
            <a:r>
              <a:rPr lang="ru-RU" sz="2800" dirty="0" smtClean="0"/>
              <a:t>Активизацию можно определить как процесс побуждения учащихся к целенаправленному учению, преодоление пассивной деятельности и застоя в умственной работе. </a:t>
            </a:r>
          </a:p>
          <a:p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Стрельникова Л.В.  МОУ Хохольская СОШ  ludmvass@ya.ru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Главная цель активизации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00066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2800" dirty="0" smtClean="0"/>
              <a:t>Главная цель активизации – формирование активной личности. </a:t>
            </a:r>
          </a:p>
          <a:p>
            <a:pPr>
              <a:lnSpc>
                <a:spcPct val="110000"/>
              </a:lnSpc>
            </a:pPr>
            <a:r>
              <a:rPr lang="ru-RU" sz="2800" dirty="0" smtClean="0"/>
              <a:t>А это определяется «соприкосновением» обучаемого с предметом его деятельности. Знания, полученные в готовом виде вызывают затруднения у учащихся в их применении</a:t>
            </a:r>
          </a:p>
          <a:p>
            <a:pPr>
              <a:lnSpc>
                <a:spcPct val="110000"/>
              </a:lnSpc>
            </a:pPr>
            <a:r>
              <a:rPr lang="ru-RU" sz="2800" dirty="0" smtClean="0"/>
              <a:t>Отсюда можно сделать вывод, что успех обучения определяется стремлению учащихся к осознанному и самостоятельному приобретению знаний 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Стрельникова Л.В.  МОУ Хохольская СОШ  ludmvass@ya.ru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Самое увлекательное занятие для учеников в наше время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428736"/>
            <a:ext cx="7772400" cy="466726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 Наше время – это время перемен. Компьютер сегодня проникает во все сферы жизни, становясь инструментом решения многих проблем. Сейчас нашей стране нужны люди, способные принимать быстрые нестандартные решения, умеющие творчески мыслить. </a:t>
            </a:r>
          </a:p>
          <a:p>
            <a:pPr>
              <a:lnSpc>
                <a:spcPct val="110000"/>
              </a:lnSpc>
            </a:pPr>
            <a:r>
              <a:rPr lang="ru-RU" sz="2400" dirty="0" smtClean="0"/>
              <a:t>Компьютерные технологии создают большие возможности активизации учебной деятельности. И самым интересным и увлекательным занятием для учеников является Интернет, где можно найти любую информацию, по любому предмету.</a:t>
            </a: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97FC-1BC5-4DC6-906C-8B0F07426E5C}" type="datetime1">
              <a:rPr lang="ru-RU" smtClean="0"/>
              <a:pPr/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Стрельникова Л.В.  МОУ Хохольская СОШ  ludmvass@ya.ru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«Числа»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«Числа»</Template>
  <TotalTime>273</TotalTime>
  <Words>964</Words>
  <Application>Microsoft Office PowerPoint</Application>
  <PresentationFormat>Экран (4:3)</PresentationFormat>
  <Paragraphs>124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Шаблон оформления «Числа»</vt:lpstr>
      <vt:lpstr>Рост познавательной активности учащихся через разработку и ведение личного сайта</vt:lpstr>
      <vt:lpstr>Слайд 2</vt:lpstr>
      <vt:lpstr>План выступления</vt:lpstr>
      <vt:lpstr>Цель создания личного сайта ученика</vt:lpstr>
      <vt:lpstr>Слайд 5</vt:lpstr>
      <vt:lpstr>Слайд 6</vt:lpstr>
      <vt:lpstr>Познавательная  активность</vt:lpstr>
      <vt:lpstr>Главная цель активизации</vt:lpstr>
      <vt:lpstr>Самое увлекательное занятие для учеников в наше время</vt:lpstr>
      <vt:lpstr>Познавательная  активность</vt:lpstr>
      <vt:lpstr>Что размещать на своих сайтах</vt:lpstr>
      <vt:lpstr>Полученные результаты</vt:lpstr>
      <vt:lpstr>Размещение сайта в Интернете через FTP соединение и сетевое окружение</vt:lpstr>
      <vt:lpstr>Адреса сайтов моих учеников</vt:lpstr>
      <vt:lpstr>Грибанов Дима</vt:lpstr>
      <vt:lpstr>Грибанов Дима</vt:lpstr>
      <vt:lpstr>Грибанов Дима</vt:lpstr>
      <vt:lpstr>Грибанов Дима</vt:lpstr>
      <vt:lpstr>Беляев Коля</vt:lpstr>
      <vt:lpstr>Беляев Коля</vt:lpstr>
      <vt:lpstr>Беляев Коля</vt:lpstr>
      <vt:lpstr>Беляев Коля</vt:lpstr>
      <vt:lpstr>Шевляков Николай</vt:lpstr>
      <vt:lpstr>Шевляков Николай</vt:lpstr>
      <vt:lpstr>Шевляков Николай</vt:lpstr>
      <vt:lpstr>Жаглин Олег</vt:lpstr>
      <vt:lpstr>Жаглин Олег</vt:lpstr>
      <vt:lpstr>Бородин Александр</vt:lpstr>
      <vt:lpstr>Бородин Александр</vt:lpstr>
      <vt:lpstr>Бородин Александр</vt:lpstr>
    </vt:vector>
  </TitlesOfParts>
  <Company>strelnikova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luda</dc:creator>
  <cp:lastModifiedBy>luda</cp:lastModifiedBy>
  <cp:revision>61</cp:revision>
  <dcterms:created xsi:type="dcterms:W3CDTF">2010-11-22T17:37:06Z</dcterms:created>
  <dcterms:modified xsi:type="dcterms:W3CDTF">2010-11-25T17:42:16Z</dcterms:modified>
</cp:coreProperties>
</file>