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928802"/>
            <a:ext cx="9144000" cy="2357454"/>
          </a:xfrm>
          <a:prstGeom prst="rect">
            <a:avLst/>
          </a:prstGeom>
          <a:solidFill>
            <a:srgbClr val="E55D09"/>
          </a:solidFill>
          <a:ln cmpd="tri">
            <a:noFill/>
            <a:prstDash val="solid"/>
          </a:ln>
          <a:effectLst>
            <a:innerShdw blurRad="63500" dist="38100" dir="162000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85720" y="2214554"/>
            <a:ext cx="2714644" cy="1809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2101851"/>
            <a:ext cx="5643602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u="none" cap="all" spc="0">
                <a:ln w="0"/>
                <a:solidFill>
                  <a:schemeClr val="bg2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3571876"/>
            <a:ext cx="5643602" cy="71438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2D828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1"/>
            <a:ext cx="2298278" cy="1357322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0" y="1927214"/>
            <a:ext cx="9144000" cy="1588"/>
          </a:xfrm>
          <a:prstGeom prst="line">
            <a:avLst/>
          </a:prstGeom>
          <a:ln>
            <a:solidFill>
              <a:srgbClr val="2D8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rgbClr val="E55D09"/>
          </a:solidFill>
          <a:ln>
            <a:noFill/>
          </a:ln>
          <a:effectLst>
            <a:innerShdw blurRad="63500" dist="381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125" y="285728"/>
            <a:ext cx="1535917" cy="10239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2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9C250-EEA3-4E95-976B-2D34E7D780E5}" type="datetimeFigureOut">
              <a:rPr lang="ru-RU" smtClean="0"/>
              <a:pPr/>
              <a:t>23.11.2010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2F7-DFA5-4907-8607-6521D28142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20" y="428604"/>
            <a:ext cx="1209620" cy="7143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all" spc="0" smtClean="0">
          <a:ln w="0"/>
          <a:solidFill>
            <a:schemeClr val="bg2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0;&#1088;&#1077;&#1083;&#1100;&#1085;&#1080;&#1082;&#1086;&#1074;&#1072;%20&#1051;&#1102;&#1076;&#1084;&#1080;&#1083;&#1072;.pptx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xoxolhk2:5555555@ftp.narod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2071678"/>
            <a:ext cx="582005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Создание </a:t>
            </a:r>
          </a:p>
          <a:p>
            <a:pPr algn="ctr"/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ftp</a:t>
            </a:r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соединения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43042" y="4572008"/>
            <a:ext cx="5643602" cy="1214446"/>
          </a:xfrm>
        </p:spPr>
        <p:txBody>
          <a:bodyPr/>
          <a:lstStyle/>
          <a:p>
            <a:r>
              <a:rPr lang="ru-RU" dirty="0" smtClean="0"/>
              <a:t>Как разместить сайт в интернете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42"/>
            <a:ext cx="8922421" cy="58460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2066" y="2571744"/>
            <a:ext cx="1857388" cy="923330"/>
          </a:xfrm>
          <a:prstGeom prst="rect">
            <a:avLst/>
          </a:prstGeom>
          <a:noFill/>
          <a:ln cap="rnd" cmpd="thickThin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Это узел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00174"/>
            <a:ext cx="6929486" cy="518832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mtClean="0"/>
              <a:t>Открытое </a:t>
            </a:r>
            <a:r>
              <a:rPr lang="en-US" dirty="0" smtClean="0"/>
              <a:t>FTP</a:t>
            </a:r>
            <a:r>
              <a:rPr smtClean="0"/>
              <a:t> соединение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Блок-схема: типовой процесс 2"/>
          <p:cNvSpPr/>
          <p:nvPr/>
        </p:nvSpPr>
        <p:spPr>
          <a:xfrm>
            <a:off x="2714612" y="3143248"/>
            <a:ext cx="3071834" cy="1000132"/>
          </a:xfrm>
          <a:prstGeom prst="flowChartPredefined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" action="ppaction://hlinkpres?slideindex=1&amp;slidetitle="/>
              </a:rPr>
              <a:t>Вернуться назад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FTP </a:t>
            </a:r>
            <a:r>
              <a:rPr sz="4800" b="0" cap="none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r>
              <a:rPr lang="ru-RU" sz="4800" b="0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</a:t>
            </a:r>
            <a:r>
              <a:rPr lang="ru-RU" sz="4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школьного сайта</a:t>
            </a:r>
            <a:endParaRPr lang="ru-RU" sz="48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hlinkClick r:id="rId2"/>
              </a:rPr>
              <a:t>Ftp://</a:t>
            </a:r>
            <a:r>
              <a:rPr lang="en-US" sz="3600" b="1" dirty="0" smtClean="0">
                <a:hlinkClick r:id="rId2"/>
              </a:rPr>
              <a:t>xoxolhk2:</a:t>
            </a:r>
            <a:r>
              <a:rPr lang="ru-RU" sz="3600" b="1" dirty="0" smtClean="0">
                <a:hlinkClick r:id="rId2"/>
              </a:rPr>
              <a:t>5555555</a:t>
            </a:r>
            <a:r>
              <a:rPr lang="en-US" sz="3600" b="1" dirty="0" smtClean="0">
                <a:hlinkClick r:id="rId2"/>
              </a:rPr>
              <a:t>@</a:t>
            </a:r>
            <a:r>
              <a:rPr lang="en-US" sz="3600" b="1" dirty="0" err="1" smtClean="0">
                <a:hlinkClick r:id="rId2"/>
              </a:rPr>
              <a:t>ftp.narod.ru</a:t>
            </a:r>
            <a:r>
              <a:rPr lang="ru-RU" sz="3600" b="1" dirty="0" smtClean="0"/>
              <a:t> </a:t>
            </a:r>
            <a:endParaRPr lang="ru-RU" sz="3600" b="1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500174"/>
            <a:ext cx="7288368" cy="4839805"/>
          </a:xfrm>
          <a:prstGeom prst="rect">
            <a:avLst/>
          </a:prstGeom>
        </p:spPr>
      </p:pic>
      <p:pic>
        <p:nvPicPr>
          <p:cNvPr id="4" name="Содержимое 3" descr="1л.jp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000232" y="214290"/>
            <a:ext cx="6000792" cy="136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/>
          <p:cNvSpPr/>
          <p:nvPr/>
        </p:nvSpPr>
        <p:spPr>
          <a:xfrm rot="6976935">
            <a:off x="1307038" y="1805580"/>
            <a:ext cx="1683822" cy="29692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mtClean="0"/>
              <a:t>Мастер сетевого окружения</a:t>
            </a:r>
            <a:endParaRPr lang="ru-RU" dirty="0"/>
          </a:p>
        </p:txBody>
      </p:sp>
      <p:pic>
        <p:nvPicPr>
          <p:cNvPr id="4" name="Содержимое 3" descr="2л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571611"/>
            <a:ext cx="7858125" cy="52863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500174"/>
            <a:ext cx="6215106" cy="5095952"/>
          </a:xfrm>
          <a:prstGeom prst="rect">
            <a:avLst/>
          </a:prstGeom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1714480" y="214290"/>
            <a:ext cx="6972320" cy="1285884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solidFill>
                  <a:schemeClr val="bg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Добавление в сетевое окружение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500174"/>
            <a:ext cx="6215106" cy="501820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mtClean="0"/>
              <a:t>Добавление в сетевое окружение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335622"/>
            <a:ext cx="6643734" cy="5165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5000636"/>
            <a:ext cx="735811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/>
              <a:t>ftp://ludmvass:7777777@ftp.narod.ru</a:t>
            </a:r>
            <a:endParaRPr lang="ru-RU" sz="36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43174" y="3571876"/>
            <a:ext cx="357190" cy="1357322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Адрес </a:t>
            </a:r>
            <a:r>
              <a:rPr lang="en-US" dirty="0" smtClean="0"/>
              <a:t>FTP </a:t>
            </a:r>
            <a:r>
              <a:rPr smtClean="0"/>
              <a:t>узла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428736"/>
            <a:ext cx="6215106" cy="51923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5000636"/>
            <a:ext cx="335758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Школьный сайт</a:t>
            </a:r>
            <a:endParaRPr lang="ru-RU" sz="36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714480" y="3786190"/>
            <a:ext cx="500066" cy="107157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Имя соединения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428736"/>
            <a:ext cx="6215106" cy="523908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</a:t>
            </a:r>
            <a:r>
              <a:rPr smtClean="0"/>
              <a:t>аключительный этап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30009704</Template>
  <TotalTime>138</TotalTime>
  <Words>49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Books</vt:lpstr>
      <vt:lpstr>Слайд 1</vt:lpstr>
      <vt:lpstr>FTP узел школьного сайта</vt:lpstr>
      <vt:lpstr>Слайд 3</vt:lpstr>
      <vt:lpstr>Мастер сетевого окружения</vt:lpstr>
      <vt:lpstr>Слайд 5</vt:lpstr>
      <vt:lpstr>Добавление в сетевое окружение</vt:lpstr>
      <vt:lpstr>Адрес FTP узла</vt:lpstr>
      <vt:lpstr>Имя соединения</vt:lpstr>
      <vt:lpstr>Заключительный этап</vt:lpstr>
      <vt:lpstr>Слайд 10</vt:lpstr>
      <vt:lpstr>Открытое FTP соединение</vt:lpstr>
      <vt:lpstr>Слайд 12</vt:lpstr>
    </vt:vector>
  </TitlesOfParts>
  <Company>shkola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ftp://xoxolhk2:lllllll@ftp.narod.ru</dc:title>
  <dc:creator>Ludmila</dc:creator>
  <cp:lastModifiedBy>luda</cp:lastModifiedBy>
  <cp:revision>33</cp:revision>
  <dcterms:created xsi:type="dcterms:W3CDTF">2010-05-24T04:50:34Z</dcterms:created>
  <dcterms:modified xsi:type="dcterms:W3CDTF">2010-11-23T21:17:47Z</dcterms:modified>
</cp:coreProperties>
</file>