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713"/>
    <a:srgbClr val="008000"/>
    <a:srgbClr val="003300"/>
    <a:srgbClr val="006600"/>
    <a:srgbClr val="FFFFFF"/>
    <a:srgbClr val="A50021"/>
    <a:srgbClr val="0000CC"/>
    <a:srgbClr val="D10D0D"/>
    <a:srgbClr val="6C1225"/>
    <a:srgbClr val="8812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24" autoAdjust="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2F0A-510A-476D-B892-EFE0B721651C}" type="datetimeFigureOut">
              <a:rPr lang="ru-RU" smtClean="0"/>
              <a:pPr/>
              <a:t>13.01.2009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50F8-2EB1-4351-99F5-88499EB47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2F0A-510A-476D-B892-EFE0B721651C}" type="datetimeFigureOut">
              <a:rPr lang="ru-RU" smtClean="0"/>
              <a:pPr/>
              <a:t>13.01.2009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50F8-2EB1-4351-99F5-88499EB47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2F0A-510A-476D-B892-EFE0B721651C}" type="datetimeFigureOut">
              <a:rPr lang="ru-RU" smtClean="0"/>
              <a:pPr/>
              <a:t>13.01.2009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50F8-2EB1-4351-99F5-88499EB47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2F0A-510A-476D-B892-EFE0B721651C}" type="datetimeFigureOut">
              <a:rPr lang="ru-RU" smtClean="0"/>
              <a:pPr/>
              <a:t>13.01.2009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50F8-2EB1-4351-99F5-88499EB47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2F0A-510A-476D-B892-EFE0B721651C}" type="datetimeFigureOut">
              <a:rPr lang="ru-RU" smtClean="0"/>
              <a:pPr/>
              <a:t>13.01.2009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50F8-2EB1-4351-99F5-88499EB47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2F0A-510A-476D-B892-EFE0B721651C}" type="datetimeFigureOut">
              <a:rPr lang="ru-RU" smtClean="0"/>
              <a:pPr/>
              <a:t>13.01.2009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50F8-2EB1-4351-99F5-88499EB47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2F0A-510A-476D-B892-EFE0B721651C}" type="datetimeFigureOut">
              <a:rPr lang="ru-RU" smtClean="0"/>
              <a:pPr/>
              <a:t>13.01.2009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50F8-2EB1-4351-99F5-88499EB47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2F0A-510A-476D-B892-EFE0B721651C}" type="datetimeFigureOut">
              <a:rPr lang="ru-RU" smtClean="0"/>
              <a:pPr/>
              <a:t>13.01.2009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50F8-2EB1-4351-99F5-88499EB47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2F0A-510A-476D-B892-EFE0B721651C}" type="datetimeFigureOut">
              <a:rPr lang="ru-RU" smtClean="0"/>
              <a:pPr/>
              <a:t>13.01.2009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50F8-2EB1-4351-99F5-88499EB47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2F0A-510A-476D-B892-EFE0B721651C}" type="datetimeFigureOut">
              <a:rPr lang="ru-RU" smtClean="0"/>
              <a:pPr/>
              <a:t>13.01.2009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50F8-2EB1-4351-99F5-88499EB47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2F0A-510A-476D-B892-EFE0B721651C}" type="datetimeFigureOut">
              <a:rPr lang="ru-RU" smtClean="0"/>
              <a:pPr/>
              <a:t>13.01.2009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50F8-2EB1-4351-99F5-88499EB47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A2F0A-510A-476D-B892-EFE0B721651C}" type="datetimeFigureOut">
              <a:rPr lang="ru-RU" smtClean="0"/>
              <a:pPr/>
              <a:t>13.01.2009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750F8-2EB1-4351-99F5-88499EB47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____Microsoft_Office_Word_97_-_20037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____Microsoft_Office_Word_97_-_20038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____Microsoft_Office_Word_97_-_20039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____Microsoft_Office_Word_97_-_200310.doc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1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Microsoft_Office_Word_97_-_20032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Microsoft_Office_Word_97_-_20033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gif"/><Relationship Id="rId4" Type="http://schemas.openxmlformats.org/officeDocument/2006/relationships/oleObject" Target="../embeddings/_________Microsoft_Office_Word_97_-_20034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____Microsoft_Office_Word_97_-_20035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____Microsoft_Office_Word_97_-_20036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 descr="25[1]"/>
          <p:cNvSpPr>
            <a:spLocks noChangeArrowheads="1" noChangeShapeType="1" noTextEdit="1"/>
          </p:cNvSpPr>
          <p:nvPr/>
        </p:nvSpPr>
        <p:spPr bwMode="auto">
          <a:xfrm>
            <a:off x="1500166" y="1214422"/>
            <a:ext cx="6672271" cy="242889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FF00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 algn="ctr">
                  <a:round/>
                  <a:headEnd/>
                  <a:tailEnd/>
                </a:ln>
                <a:blipFill>
                  <a:blip r:embed="rId3"/>
                  <a:stretch>
                    <a:fillRect/>
                  </a:stretch>
                </a:blipFill>
                <a:effectLst/>
                <a:latin typeface="Impact"/>
              </a:rPr>
              <a:t>Новый Год</a:t>
            </a:r>
            <a:endParaRPr lang="ru-RU" sz="3600" kern="10" spc="0" dirty="0">
              <a:ln w="9525" algn="ctr">
                <a:round/>
                <a:headEnd/>
                <a:tailEnd/>
              </a:ln>
              <a:blipFill>
                <a:blip r:embed="rId3"/>
                <a:stretch>
                  <a:fillRect/>
                </a:stretch>
              </a:blipFill>
              <a:effectLst/>
              <a:latin typeface="Impac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5000636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История и празднование</a:t>
            </a:r>
            <a:endParaRPr lang="ru-RU" sz="5400" b="1" i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214414" y="2357430"/>
          <a:ext cx="6078537" cy="4056063"/>
        </p:xfrm>
        <a:graphic>
          <a:graphicData uri="http://schemas.openxmlformats.org/presentationml/2006/ole">
            <p:oleObj spid="_x0000_s23554" name="Document" r:id="rId4" imgW="6068423" imgH="4048532" progId="Word.Document.8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28926" y="500042"/>
            <a:ext cx="2313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Бразилия</a:t>
            </a:r>
            <a:endParaRPr lang="ru-RU" sz="4000" b="1" i="1" dirty="0">
              <a:ln>
                <a:solidFill>
                  <a:srgbClr val="FFC000"/>
                </a:solidFill>
              </a:ln>
              <a:solidFill>
                <a:srgbClr val="C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571604" y="1785926"/>
          <a:ext cx="6078537" cy="4056063"/>
        </p:xfrm>
        <a:graphic>
          <a:graphicData uri="http://schemas.openxmlformats.org/presentationml/2006/ole">
            <p:oleObj spid="_x0000_s24578" name="Document" r:id="rId4" imgW="6078119" imgH="4056437" progId="Word.Document.8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8992" y="500042"/>
            <a:ext cx="2195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Англия</a:t>
            </a:r>
            <a:endParaRPr lang="ru-RU" sz="4000" b="1" i="1" dirty="0">
              <a:ln>
                <a:solidFill>
                  <a:srgbClr val="FFC000"/>
                </a:solidFill>
              </a:ln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214414" y="1643050"/>
          <a:ext cx="7000924" cy="4954588"/>
        </p:xfrm>
        <a:graphic>
          <a:graphicData uri="http://schemas.openxmlformats.org/presentationml/2006/ole">
            <p:oleObj spid="_x0000_s25602" name="Document" r:id="rId4" imgW="6078119" imgH="4954394" progId="Word.Documen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85852" y="285728"/>
            <a:ext cx="7443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Италия, Испания и Португалия</a:t>
            </a:r>
            <a:endParaRPr lang="ru-RU" sz="4000" b="1" i="1" dirty="0">
              <a:ln>
                <a:solidFill>
                  <a:srgbClr val="FFC000"/>
                </a:solidFill>
              </a:ln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928662" y="1433513"/>
          <a:ext cx="7588250" cy="5424487"/>
        </p:xfrm>
        <a:graphic>
          <a:graphicData uri="http://schemas.openxmlformats.org/presentationml/2006/ole">
            <p:oleObj spid="_x0000_s26627" name="Document" r:id="rId4" imgW="7581890" imgH="5502367" progId="Word.Documen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3108" y="500042"/>
            <a:ext cx="5190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Новогодние приметы</a:t>
            </a:r>
            <a:endParaRPr lang="ru-RU" sz="4000" b="1" i="1" dirty="0">
              <a:ln>
                <a:solidFill>
                  <a:srgbClr val="FFC000"/>
                </a:solidFill>
              </a:ln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2000240"/>
            <a:ext cx="76546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Спасибо </a:t>
            </a:r>
            <a:r>
              <a:rPr lang="ru-RU" sz="6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 внимание!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285860"/>
            <a:ext cx="639675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История Нового Года</a:t>
            </a:r>
          </a:p>
          <a:p>
            <a:pPr marL="342900" indent="-342900">
              <a:buAutoNum type="arabicPeriod"/>
            </a:pPr>
            <a:endParaRPr lang="ru-RU" sz="3600" b="1" i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342900" indent="-342900">
              <a:buAutoNum type="arabicPeriod"/>
            </a:pPr>
            <a:r>
              <a:rPr lang="ru-RU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Дед  Мороз</a:t>
            </a:r>
          </a:p>
          <a:p>
            <a:pPr marL="342900" indent="-342900">
              <a:buAutoNum type="arabicPeriod"/>
            </a:pPr>
            <a:endParaRPr lang="ru-RU" sz="3600" b="1" i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342900" indent="-342900">
              <a:buAutoNum type="arabicPeriod"/>
            </a:pPr>
            <a:r>
              <a:rPr lang="ru-RU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Новый Год в России</a:t>
            </a:r>
          </a:p>
          <a:p>
            <a:pPr marL="342900" indent="-342900">
              <a:buAutoNum type="arabicPeriod"/>
            </a:pPr>
            <a:endParaRPr lang="ru-RU" sz="3600" b="1" i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342900" indent="-342900">
              <a:buAutoNum type="arabicPeriod"/>
            </a:pPr>
            <a:r>
              <a:rPr lang="ru-RU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Новый Год в разных странах</a:t>
            </a:r>
          </a:p>
          <a:p>
            <a:pPr marL="342900" indent="-342900">
              <a:buAutoNum type="arabicPeriod"/>
            </a:pPr>
            <a:endParaRPr lang="ru-RU" sz="3600" b="1" i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342900" indent="-342900">
              <a:buAutoNum type="arabicPeriod"/>
            </a:pPr>
            <a:r>
              <a:rPr lang="ru-RU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Новогодние приметы</a:t>
            </a:r>
            <a:endParaRPr lang="ru-RU" sz="3600" b="1" i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68" y="214290"/>
            <a:ext cx="2013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План :</a:t>
            </a:r>
            <a:endParaRPr lang="ru-RU" sz="5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История Нового Года</a:t>
            </a:r>
            <a:endParaRPr lang="ru-RU" b="1" i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000233" y="207167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094396" y="1357298"/>
          <a:ext cx="7120942" cy="5330013"/>
        </p:xfrm>
        <a:graphic>
          <a:graphicData uri="http://schemas.openxmlformats.org/presentationml/2006/ole">
            <p:oleObj spid="_x0000_s3077" name="Document" r:id="rId4" imgW="6040053" imgH="5016917" progId="Word.Document.8">
              <p:embed/>
            </p:oleObj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40" y="357166"/>
            <a:ext cx="29366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Дед Мороз</a:t>
            </a:r>
            <a:endParaRPr lang="ru-RU" sz="4400" b="1" i="1" dirty="0">
              <a:ln>
                <a:solidFill>
                  <a:srgbClr val="003300"/>
                </a:solidFill>
              </a:ln>
              <a:solidFill>
                <a:srgbClr val="006600"/>
              </a:solidFill>
              <a:effectLst>
                <a:glow rad="101600">
                  <a:srgbClr val="008000">
                    <a:alpha val="60000"/>
                  </a:srgbClr>
                </a:glo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42910" y="1571612"/>
          <a:ext cx="8093774" cy="5643578"/>
        </p:xfrm>
        <a:graphic>
          <a:graphicData uri="http://schemas.openxmlformats.org/presentationml/2006/ole">
            <p:oleObj spid="_x0000_s2052" name="Document" r:id="rId4" imgW="6011323" imgH="5398521" progId="Word.Document.8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785786" y="1365232"/>
          <a:ext cx="7786741" cy="5492768"/>
        </p:xfrm>
        <a:graphic>
          <a:graphicData uri="http://schemas.openxmlformats.org/presentationml/2006/ole">
            <p:oleObj spid="_x0000_s1025" name="Document" r:id="rId4" imgW="6011323" imgH="4697835" progId="Word.Document.8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571480"/>
            <a:ext cx="5715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Новый Год в России</a:t>
            </a:r>
            <a:endParaRPr lang="ru-RU" sz="4400" b="1" i="1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285852" y="1571612"/>
          <a:ext cx="6096000" cy="4435475"/>
        </p:xfrm>
        <a:graphic>
          <a:graphicData uri="http://schemas.openxmlformats.org/presentationml/2006/ole">
            <p:oleObj spid="_x0000_s18434" name="Document" r:id="rId4" imgW="6040053" imgH="4397438" progId="Word.Document.8">
              <p:embed/>
            </p:oleObj>
          </a:graphicData>
        </a:graphic>
      </p:graphicFrame>
      <p:pic>
        <p:nvPicPr>
          <p:cNvPr id="4" name="Рисунок 3" descr="13839891[1]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700" y="3571876"/>
            <a:ext cx="2019300" cy="3133725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XMA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60867">
            <a:off x="5999515" y="245308"/>
            <a:ext cx="2709106" cy="4267593"/>
          </a:xfrm>
          <a:prstGeom prst="rect">
            <a:avLst/>
          </a:prstGeom>
        </p:spPr>
      </p:pic>
      <p:pic>
        <p:nvPicPr>
          <p:cNvPr id="9" name="Рисунок 8" descr="novogodcom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82858">
            <a:off x="4944465" y="3657378"/>
            <a:ext cx="1978509" cy="2918155"/>
          </a:xfrm>
          <a:prstGeom prst="rect">
            <a:avLst/>
          </a:prstGeom>
        </p:spPr>
      </p:pic>
      <p:pic>
        <p:nvPicPr>
          <p:cNvPr id="7" name="Рисунок 6" descr="J038626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27665">
            <a:off x="3216232" y="346406"/>
            <a:ext cx="1824542" cy="2757494"/>
          </a:xfrm>
          <a:prstGeom prst="rect">
            <a:avLst/>
          </a:prstGeom>
        </p:spPr>
      </p:pic>
      <p:pic>
        <p:nvPicPr>
          <p:cNvPr id="4" name="Рисунок 3" descr="ANGEL2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214290"/>
            <a:ext cx="2137048" cy="34458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571480"/>
            <a:ext cx="76438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flat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7200" b="1" cap="all" dirty="0" smtClean="0">
              <a:ln>
                <a:solidFill>
                  <a:schemeClr val="tx1"/>
                </a:solidFill>
              </a:ln>
              <a:solidFill>
                <a:srgbClr val="0000CC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7686" y="207167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Рисунок 9" descr="SANTA1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24144">
            <a:off x="407720" y="4792579"/>
            <a:ext cx="2390638" cy="1779911"/>
          </a:xfrm>
          <a:prstGeom prst="rect">
            <a:avLst/>
          </a:prstGeom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428596" y="2071678"/>
            <a:ext cx="8358246" cy="228601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A5002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1428736"/>
            <a:ext cx="7592143" cy="378565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Lef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8000" b="1" i="1" dirty="0" smtClean="0">
                <a:ln>
                  <a:solidFill>
                    <a:schemeClr val="tx1"/>
                  </a:solidFill>
                </a:ln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Новый год</a:t>
            </a:r>
          </a:p>
          <a:p>
            <a:pPr algn="ctr"/>
            <a:r>
              <a:rPr lang="ru-RU" sz="8000" b="1" i="1" dirty="0" smtClean="0">
                <a:ln>
                  <a:solidFill>
                    <a:schemeClr val="tx1"/>
                  </a:solidFill>
                </a:ln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</a:t>
            </a:r>
          </a:p>
          <a:p>
            <a:pPr algn="ctr"/>
            <a:r>
              <a:rPr lang="ru-RU" sz="8000" b="1" i="1" dirty="0" smtClean="0">
                <a:ln>
                  <a:solidFill>
                    <a:schemeClr val="tx1"/>
                  </a:solidFill>
                </a:ln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разных странах</a:t>
            </a:r>
            <a:endParaRPr lang="ru-RU" sz="8000" b="1" i="1" dirty="0">
              <a:ln>
                <a:solidFill>
                  <a:schemeClr val="tx1"/>
                </a:solidFill>
              </a:ln>
              <a:solidFill>
                <a:srgbClr val="0033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431925" y="1570038"/>
          <a:ext cx="6019800" cy="4800600"/>
        </p:xfrm>
        <a:graphic>
          <a:graphicData uri="http://schemas.openxmlformats.org/presentationml/2006/ole">
            <p:oleObj spid="_x0000_s20482" name="Document" r:id="rId4" imgW="6049390" imgH="4839409" progId="Word.Document.8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28794" y="500042"/>
            <a:ext cx="5251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Австрия и Швейцария</a:t>
            </a:r>
            <a:endParaRPr lang="ru-RU" sz="4000" b="1" i="1" dirty="0">
              <a:ln>
                <a:solidFill>
                  <a:schemeClr val="accent6"/>
                </a:solidFill>
              </a:ln>
              <a:solidFill>
                <a:srgbClr val="C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493838" y="1570038"/>
          <a:ext cx="6186487" cy="4846637"/>
        </p:xfrm>
        <a:graphic>
          <a:graphicData uri="http://schemas.openxmlformats.org/presentationml/2006/ole">
            <p:oleObj spid="_x0000_s22530" name="Document" r:id="rId4" imgW="6184296" imgH="4875701" progId="Word.Document.8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28794" y="428604"/>
            <a:ext cx="5376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Бельгия и Нидерланды</a:t>
            </a:r>
            <a:endParaRPr lang="ru-RU" sz="4000" b="1" i="1" dirty="0">
              <a:ln>
                <a:solidFill>
                  <a:srgbClr val="FFC000"/>
                </a:solidFill>
              </a:ln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364</TotalTime>
  <Words>56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Document</vt:lpstr>
      <vt:lpstr>Документ Microsoft Office Word 97 - 2003</vt:lpstr>
      <vt:lpstr>Слайд 1</vt:lpstr>
      <vt:lpstr>Слайд 2</vt:lpstr>
      <vt:lpstr>История Нового Года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AJ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33</cp:revision>
  <dcterms:created xsi:type="dcterms:W3CDTF">2008-12-21T15:56:37Z</dcterms:created>
  <dcterms:modified xsi:type="dcterms:W3CDTF">2009-01-13T17:00:00Z</dcterms:modified>
</cp:coreProperties>
</file>